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  <p:sldId id="256" r:id="rId5"/>
    <p:sldId id="263" r:id="rId6"/>
    <p:sldId id="264" r:id="rId7"/>
    <p:sldId id="265" r:id="rId8"/>
    <p:sldId id="266" r:id="rId9"/>
    <p:sldId id="267" r:id="rId10"/>
    <p:sldId id="270" r:id="rId11"/>
    <p:sldId id="271" r:id="rId12"/>
    <p:sldId id="269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0FC5F-3232-428F-BE7F-3F39713316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F07578-6A96-481C-97F7-A9117E46A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27ABD-59CB-456A-837F-FF3C78AF6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091D2-47EF-43B1-9404-F27F27BC07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794C7-6A1C-45D8-B1E1-F91506088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357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60E427-3B18-4CC2-8957-2A6EE63C0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BD31BD-A406-4B17-8003-C17948C0E1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DABDD2-D90D-4551-B2B5-A97551219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EF8D14-A4D4-4419-9E21-052626F6F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9A79B-F1A2-429A-A9BD-F09C470EC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265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8E7FE-169D-4D34-987F-7D4317830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B0B76-D671-476A-8FC4-100CFCC0F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3E0844-CEE6-4329-AD68-B4B608800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AE1E5A-7240-4295-9DE3-FFEE75A38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475F6-D7DC-4AC2-8B10-E37AE44591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582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B7D09-A559-455A-BA4F-51A4256F4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B6DF33-6A18-4DB3-86CA-6CD40409F3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A81773-4452-4B89-8171-4DC71F78BF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AEDAEF-1BF4-487B-9E9E-CC2AAA622F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501117-217F-4D7C-A329-EDD4499EC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7E7CD-A236-4079-8D30-10AAC29A7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516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C8235-46B1-4079-AC91-7605E496C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F82ED-89D3-4618-9CF1-52739563A9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2FB139-94BA-4D36-9E30-C30DD8D9F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6B99FC-2E81-4C8F-9070-E4B6EB0E98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8EA489-2228-4C08-97F8-2FF05876BC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5450CD-13E3-4BEF-BD20-6CDCB2776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A99334-992C-4B0D-9795-FAC8A3E82E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DE6F585-58A8-4C7A-8A74-ACC3E104A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536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7E14DD-8EBF-4C9C-B436-B9076084E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77F234-21CF-4CD9-B1A3-8A09C13E7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15A8EE-D8FB-4786-A7A5-3FB6E8C3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3F4B23-6AF0-481F-88B3-F1A61AFBE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3486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7228ED5-1AF8-40F8-B7C0-5D1903B68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2CEB4B-40AC-460F-A11E-4D0E3CB3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AFAC36-7D1C-4F5A-A856-199D19A23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48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003E0-EE0C-498F-B249-5312700E5A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473E7C-026C-49B7-BC95-7ECFD6EB6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258319-0E70-48B3-9DB8-9D1C9C1D61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D9E062-0E03-4843-AB3F-C48D0A4FE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EC7104-15AF-4F4A-B174-FBE9CCB9D1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F2583C-2F44-4A3F-A67A-453EC9714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459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787A8-DDC2-4FF5-B567-03518C4EA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C89E08-5940-4495-9661-A9EC59BF2E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76BFFE-D606-475A-93B7-B478BB844D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6BEF27-B354-4843-929A-EFAED17A1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62CE95-D852-4A44-801D-0D10EA67DA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91EEEE-DD67-4814-97A2-733CF3275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2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7485D4-9DFE-4806-971B-1493AAEB7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00411E2-7D85-47EC-9CB0-34F589F79E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176DE-553F-4866-964A-513500C48F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F81C2-D910-4D8E-A7A1-2A920955A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A5D190-4283-4FC3-9C8D-A8F862031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922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43EDC7-F728-4714-91D5-AFEF10C866E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70483F-3992-4FCC-B752-B33B76845C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09810-BD8B-42E3-8A16-444899BA1B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D8E4B6-D36C-4CE2-84A5-C45F639EA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42548F-E96C-4E3D-A46A-9C3D81923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324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D4F14E-57C6-4FC8-936A-591696068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7FD4ED-CE22-4231-ADAF-24CF93BF70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4F281A-D565-40AF-B419-A2F33A6B09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70F76-9732-4959-8EFF-38DB2ECCB496}" type="datetimeFigureOut">
              <a:rPr lang="en-GB" smtClean="0"/>
              <a:t>25/09/2021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44926-3F33-4456-84A7-8576862308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5EF3-B5DA-46B0-8505-665868DE83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204A1-2875-425E-A620-AB0AB1AC71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79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B4977A-B73D-4C36-A159-92D15931E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8905" y="4660540"/>
            <a:ext cx="6594189" cy="1625210"/>
          </a:xfrm>
          <a:solidFill>
            <a:srgbClr val="7030A0"/>
          </a:solidFill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Core Standards, Expectations and Rewards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B005BC-ED91-4F95-8DE1-8EA3341B5F6B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6" r="1" b="1"/>
          <a:stretch/>
        </p:blipFill>
        <p:spPr>
          <a:xfrm>
            <a:off x="2566847" y="383877"/>
            <a:ext cx="7058306" cy="410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6068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1222E-3B39-4EB4-B9F0-BCAD1DE8CB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Core Standards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F13E48E-3E9A-4517-8BC7-52F798D8A8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  <p:sp>
        <p:nvSpPr>
          <p:cNvPr id="7" name="Text Box 5">
            <a:extLst>
              <a:ext uri="{FF2B5EF4-FFF2-40B4-BE49-F238E27FC236}">
                <a16:creationId xmlns:a16="http://schemas.microsoft.com/office/drawing/2014/main" id="{DB79F81F-0F12-4FD9-A67B-978F3F74AD11}"/>
              </a:ext>
            </a:extLst>
          </p:cNvPr>
          <p:cNvSpPr txBox="1"/>
          <p:nvPr/>
        </p:nvSpPr>
        <p:spPr>
          <a:xfrm>
            <a:off x="1215427" y="1794214"/>
            <a:ext cx="4221480" cy="1866900"/>
          </a:xfrm>
          <a:prstGeom prst="rect">
            <a:avLst/>
          </a:prstGeom>
          <a:gradFill flip="none" rotWithShape="1">
            <a:gsLst>
              <a:gs pos="0">
                <a:srgbClr val="993366">
                  <a:tint val="66000"/>
                  <a:satMod val="160000"/>
                </a:srgbClr>
              </a:gs>
              <a:gs pos="50000">
                <a:srgbClr val="993366">
                  <a:tint val="44500"/>
                  <a:satMod val="160000"/>
                </a:srgbClr>
              </a:gs>
              <a:gs pos="100000">
                <a:srgbClr val="9933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none" strike="noStrike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Compassion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focus on the positives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i="1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none" strike="noStrike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2">
            <a:extLst>
              <a:ext uri="{FF2B5EF4-FFF2-40B4-BE49-F238E27FC236}">
                <a16:creationId xmlns:a16="http://schemas.microsoft.com/office/drawing/2014/main" id="{F7F6B0CC-9596-4153-BE62-D5F915D4F5B2}"/>
              </a:ext>
            </a:extLst>
          </p:cNvPr>
          <p:cNvSpPr txBox="1"/>
          <p:nvPr/>
        </p:nvSpPr>
        <p:spPr>
          <a:xfrm>
            <a:off x="6194394" y="1794214"/>
            <a:ext cx="4419600" cy="1882140"/>
          </a:xfrm>
          <a:prstGeom prst="rect">
            <a:avLst/>
          </a:prstGeom>
          <a:gradFill flip="none" rotWithShape="1">
            <a:gsLst>
              <a:gs pos="0">
                <a:srgbClr val="993366">
                  <a:tint val="66000"/>
                  <a:satMod val="160000"/>
                </a:srgbClr>
              </a:gs>
              <a:gs pos="50000">
                <a:srgbClr val="993366">
                  <a:tint val="44500"/>
                  <a:satMod val="160000"/>
                </a:srgbClr>
              </a:gs>
              <a:gs pos="100000">
                <a:srgbClr val="9933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none" strike="noStrike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Ambition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challenge ourselves to go further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C318BBEF-8B9F-4C3A-94AF-7F0347DBA7E1}"/>
              </a:ext>
            </a:extLst>
          </p:cNvPr>
          <p:cNvSpPr txBox="1"/>
          <p:nvPr/>
        </p:nvSpPr>
        <p:spPr>
          <a:xfrm>
            <a:off x="3571449" y="4004791"/>
            <a:ext cx="4747260" cy="1813560"/>
          </a:xfrm>
          <a:prstGeom prst="rect">
            <a:avLst/>
          </a:prstGeom>
          <a:gradFill flip="none" rotWithShape="1">
            <a:gsLst>
              <a:gs pos="0">
                <a:srgbClr val="993366">
                  <a:tint val="66000"/>
                  <a:satMod val="160000"/>
                </a:srgbClr>
              </a:gs>
              <a:gs pos="50000">
                <a:srgbClr val="993366">
                  <a:tint val="44500"/>
                  <a:satMod val="160000"/>
                </a:srgbClr>
              </a:gs>
              <a:gs pos="100000">
                <a:srgbClr val="9933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none" strike="noStrike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Partnership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are better when we work together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i="1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i="1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6973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BBAAB18-1574-4ACB-8DAB-B5EF9C212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Student Expectations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950FCA-3269-43CC-B9F2-0D60E9C9A4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  <p:sp>
        <p:nvSpPr>
          <p:cNvPr id="6" name="Text Box 5">
            <a:extLst>
              <a:ext uri="{FF2B5EF4-FFF2-40B4-BE49-F238E27FC236}">
                <a16:creationId xmlns:a16="http://schemas.microsoft.com/office/drawing/2014/main" id="{7737CD35-A704-406E-A21B-244236D42126}"/>
              </a:ext>
            </a:extLst>
          </p:cNvPr>
          <p:cNvSpPr txBox="1"/>
          <p:nvPr/>
        </p:nvSpPr>
        <p:spPr>
          <a:xfrm>
            <a:off x="1024631" y="2326498"/>
            <a:ext cx="2553070" cy="3062248"/>
          </a:xfrm>
          <a:prstGeom prst="rect">
            <a:avLst/>
          </a:prstGeom>
          <a:gradFill flip="none" rotWithShape="1">
            <a:gsLst>
              <a:gs pos="0">
                <a:srgbClr val="993366">
                  <a:tint val="66000"/>
                  <a:satMod val="160000"/>
                </a:srgbClr>
              </a:gs>
              <a:gs pos="50000">
                <a:srgbClr val="993366">
                  <a:tint val="44500"/>
                  <a:satMod val="160000"/>
                </a:srgbClr>
              </a:gs>
              <a:gs pos="100000">
                <a:srgbClr val="9933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Ready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Attend School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Wear school uniform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 where you should be, at the right time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Have everything you need to learn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8AB4697D-31B6-4B33-81E2-D24E546288E1}"/>
              </a:ext>
            </a:extLst>
          </p:cNvPr>
          <p:cNvSpPr txBox="1"/>
          <p:nvPr/>
        </p:nvSpPr>
        <p:spPr>
          <a:xfrm>
            <a:off x="4602702" y="2326498"/>
            <a:ext cx="2667000" cy="3062248"/>
          </a:xfrm>
          <a:prstGeom prst="rect">
            <a:avLst/>
          </a:prstGeom>
          <a:gradFill flip="none" rotWithShape="1">
            <a:gsLst>
              <a:gs pos="0">
                <a:srgbClr val="993366">
                  <a:tint val="66000"/>
                  <a:satMod val="160000"/>
                </a:srgbClr>
              </a:gs>
              <a:gs pos="50000">
                <a:srgbClr val="993366">
                  <a:tint val="44500"/>
                  <a:satMod val="160000"/>
                </a:srgbClr>
              </a:gs>
              <a:gs pos="100000">
                <a:srgbClr val="9933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Respect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Listen to others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Respect others opinions, culture and beliefs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 respectful with the words we use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 dirty="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Acknowledge your own, and others achievements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A21CC106-2005-4B6C-9022-49210730C6C7}"/>
              </a:ext>
            </a:extLst>
          </p:cNvPr>
          <p:cNvSpPr txBox="1"/>
          <p:nvPr/>
        </p:nvSpPr>
        <p:spPr>
          <a:xfrm>
            <a:off x="8294703" y="2326498"/>
            <a:ext cx="2667000" cy="3062248"/>
          </a:xfrm>
          <a:prstGeom prst="rect">
            <a:avLst/>
          </a:prstGeom>
          <a:gradFill flip="none" rotWithShape="1">
            <a:gsLst>
              <a:gs pos="0">
                <a:srgbClr val="993366">
                  <a:tint val="66000"/>
                  <a:satMod val="160000"/>
                </a:srgbClr>
              </a:gs>
              <a:gs pos="50000">
                <a:srgbClr val="993366">
                  <a:tint val="44500"/>
                  <a:satMod val="160000"/>
                </a:srgbClr>
              </a:gs>
              <a:gs pos="100000">
                <a:srgbClr val="993366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u="sng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Safe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Listen to staff instruction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Stay in the area you should be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Keep yourself and others safe from harm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Keep your environment tidy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1400">
                <a:effectLst/>
                <a:latin typeface="OpenDyslexic" panose="00000500000000000000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Inform staff of hazards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579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4F7E32C1-58AA-4C9D-ABB7-C8F9DE9F0E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050E5A-01EF-4C93-A972-B39BC77614BF}"/>
              </a:ext>
            </a:extLst>
          </p:cNvPr>
          <p:cNvSpPr txBox="1">
            <a:spLocks/>
          </p:cNvSpPr>
          <p:nvPr/>
        </p:nvSpPr>
        <p:spPr>
          <a:xfrm>
            <a:off x="2344178" y="1739786"/>
            <a:ext cx="6594189" cy="1625210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rgbClr val="FFFFFF"/>
                </a:solidFill>
              </a:rPr>
              <a:t>Rewards at Venture</a:t>
            </a:r>
          </a:p>
          <a:p>
            <a:r>
              <a:rPr lang="en-US" dirty="0">
                <a:solidFill>
                  <a:srgbClr val="FFFFFF"/>
                </a:solidFill>
              </a:rPr>
              <a:t>DOJO’s</a:t>
            </a:r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B14864-3BB0-469F-9CA6-1583483BF8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177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3FBE5-F717-439C-95C7-B8C1C4843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Introducing Class DOJO</a:t>
            </a:r>
            <a:r>
              <a:rPr lang="en-GB" dirty="0"/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B316E2-44FC-4CCF-8972-20AB5AF786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>
                <a:solidFill>
                  <a:srgbClr val="7030A0"/>
                </a:solidFill>
              </a:rPr>
              <a:t>DOJO </a:t>
            </a:r>
            <a:r>
              <a:rPr lang="en-GB" u="sng" dirty="0">
                <a:solidFill>
                  <a:srgbClr val="7030A0"/>
                </a:solidFill>
              </a:rPr>
              <a:t>is:</a:t>
            </a:r>
            <a:endParaRPr lang="en-GB" dirty="0">
              <a:solidFill>
                <a:srgbClr val="7030A0"/>
              </a:solidFill>
            </a:endParaRPr>
          </a:p>
          <a:p>
            <a:pPr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Students can work as a class towards a common goal e.g. half termly trip</a:t>
            </a:r>
          </a:p>
          <a:p>
            <a:pPr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Students can see their own DOJO points</a:t>
            </a:r>
          </a:p>
          <a:p>
            <a:pPr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Parents can see their child’s DOJO points</a:t>
            </a:r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C2B6AF-DDEC-4488-8176-6D10E77BB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069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190747-866A-4E47-95D0-D50780317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Class Dojo</a:t>
            </a:r>
            <a:r>
              <a:rPr lang="en-GB" dirty="0"/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8BA97D-A91B-429D-89EE-A9AFD8553B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1680632"/>
            <a:ext cx="8825659" cy="433916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D1F518-7A14-4439-B2A6-DC16E9D8BE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4954" y="2279374"/>
            <a:ext cx="9621078" cy="452847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23BC35D-B8DB-467D-BA11-476D10B257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223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A864A-32AD-4439-9B43-4C063FF1D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Each Class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9DE9AEE-7627-47FB-B5A3-BFC0944352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0175" y="2358887"/>
            <a:ext cx="9130748" cy="42937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493CDE5-8443-4EAD-B022-6ED618F209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770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478B0-FF7C-4167-8342-AB49170C1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Whole class Dojos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4FA57652-F301-46D2-B937-F2C7DF8F2C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0331" y="2332383"/>
            <a:ext cx="10601740" cy="44262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2F68A0-F083-491A-B2CE-25DF885C2A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5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E5AC9-0334-47E6-8C29-1C1050881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Individual Dojos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B13566B-936D-4ABA-BB0D-9D3C4CC3B6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73" b="5573"/>
          <a:stretch/>
        </p:blipFill>
        <p:spPr>
          <a:xfrm>
            <a:off x="477079" y="2332383"/>
            <a:ext cx="10774017" cy="404191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C23CF1-8D90-4AFB-86BC-4B593E37F3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3422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48716A-CA8A-4649-9F01-BD50CB9BC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Reward Categories</a:t>
            </a:r>
            <a:endParaRPr lang="en-GB" dirty="0"/>
          </a:p>
        </p:txBody>
      </p:sp>
      <p:pic>
        <p:nvPicPr>
          <p:cNvPr id="4" name="Content Placeholder 12">
            <a:extLst>
              <a:ext uri="{FF2B5EF4-FFF2-40B4-BE49-F238E27FC236}">
                <a16:creationId xmlns:a16="http://schemas.microsoft.com/office/drawing/2014/main" id="{9E223433-8930-473C-A628-4A60F1C68D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15" t="27810" r="90735" b="28155"/>
          <a:stretch/>
        </p:blipFill>
        <p:spPr>
          <a:xfrm>
            <a:off x="2911876" y="1969491"/>
            <a:ext cx="1340528" cy="4174624"/>
          </a:xfrm>
          <a:prstGeom prst="rect">
            <a:avLst/>
          </a:prstGeom>
        </p:spPr>
      </p:pic>
      <p:pic>
        <p:nvPicPr>
          <p:cNvPr id="5" name="Content Placeholder 12">
            <a:extLst>
              <a:ext uri="{FF2B5EF4-FFF2-40B4-BE49-F238E27FC236}">
                <a16:creationId xmlns:a16="http://schemas.microsoft.com/office/drawing/2014/main" id="{01C25BAF-DE34-470E-94F1-9B614BF1AA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0199" t="27810" r="37607" b="28155"/>
          <a:stretch/>
        </p:blipFill>
        <p:spPr>
          <a:xfrm>
            <a:off x="4252404" y="1969491"/>
            <a:ext cx="3703206" cy="41745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9714CC6-CC0E-472E-8CAB-57F2348CFC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363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791C5-D378-40B6-9DCD-3E4BE85457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Reward Categories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C945EAA-9546-4AB5-BE7D-40FB93ABB2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854004" y="607245"/>
            <a:ext cx="1432684" cy="841321"/>
          </a:xfrm>
          <a:prstGeom prst="rect">
            <a:avLst/>
          </a:prstGeom>
        </p:spPr>
      </p:pic>
      <p:pic>
        <p:nvPicPr>
          <p:cNvPr id="5" name="Content Placeholder 12">
            <a:extLst>
              <a:ext uri="{FF2B5EF4-FFF2-40B4-BE49-F238E27FC236}">
                <a16:creationId xmlns:a16="http://schemas.microsoft.com/office/drawing/2014/main" id="{1F81E26F-0579-482D-B61A-0B5F9AB117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5" t="27810" r="90735" b="28155"/>
          <a:stretch/>
        </p:blipFill>
        <p:spPr>
          <a:xfrm>
            <a:off x="2911876" y="1969491"/>
            <a:ext cx="1340528" cy="4174624"/>
          </a:xfrm>
          <a:prstGeom prst="rect">
            <a:avLst/>
          </a:prstGeom>
        </p:spPr>
      </p:pic>
      <p:pic>
        <p:nvPicPr>
          <p:cNvPr id="6" name="Content Placeholder 12">
            <a:extLst>
              <a:ext uri="{FF2B5EF4-FFF2-40B4-BE49-F238E27FC236}">
                <a16:creationId xmlns:a16="http://schemas.microsoft.com/office/drawing/2014/main" id="{3D052E8F-F6A1-4184-836D-2274000CA4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812" t="27810" r="3402" b="28155"/>
          <a:stretch/>
        </p:blipFill>
        <p:spPr>
          <a:xfrm>
            <a:off x="4252404" y="1969491"/>
            <a:ext cx="5637320" cy="417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3168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988C5-5E4F-45D2-BE80-4626C43F7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Reward Categories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E4563A0-4788-4ACE-8FDE-071EA4FD00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  <p:pic>
        <p:nvPicPr>
          <p:cNvPr id="5" name="Content Placeholder 12">
            <a:extLst>
              <a:ext uri="{FF2B5EF4-FFF2-40B4-BE49-F238E27FC236}">
                <a16:creationId xmlns:a16="http://schemas.microsoft.com/office/drawing/2014/main" id="{CD75327B-BB24-4719-8AEF-E8AA06E900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1315" t="27810" r="90735" b="28155"/>
          <a:stretch/>
        </p:blipFill>
        <p:spPr>
          <a:xfrm>
            <a:off x="3213718" y="1583848"/>
            <a:ext cx="1340528" cy="4174534"/>
          </a:xfrm>
          <a:prstGeom prst="rect">
            <a:avLst/>
          </a:prstGeom>
        </p:spPr>
      </p:pic>
      <p:pic>
        <p:nvPicPr>
          <p:cNvPr id="6" name="Content Placeholder 12">
            <a:extLst>
              <a:ext uri="{FF2B5EF4-FFF2-40B4-BE49-F238E27FC236}">
                <a16:creationId xmlns:a16="http://schemas.microsoft.com/office/drawing/2014/main" id="{399356BD-0489-4AB0-8D05-C689687CEE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9" t="27810" r="60078" b="28155"/>
          <a:stretch/>
        </p:blipFill>
        <p:spPr>
          <a:xfrm>
            <a:off x="4554246" y="1583848"/>
            <a:ext cx="3805972" cy="4174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3806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1D8CD-B221-4725-9457-549CF54ADC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7030A0"/>
                </a:solidFill>
              </a:rPr>
              <a:t>Reward Categories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554BFCB6-0961-44E4-86BD-8901F588A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315" t="27810" r="83039" b="28155"/>
          <a:stretch/>
        </p:blipFill>
        <p:spPr>
          <a:xfrm>
            <a:off x="3702187" y="1625162"/>
            <a:ext cx="2787390" cy="44497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68F480-B489-448B-8965-E94B38940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19666" y="430649"/>
            <a:ext cx="2034134" cy="1194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255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184</Words>
  <Application>Microsoft Office PowerPoint</Application>
  <PresentationFormat>Widescreen</PresentationFormat>
  <Paragraphs>60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OpenDyslexic</vt:lpstr>
      <vt:lpstr>Times New Roman</vt:lpstr>
      <vt:lpstr>Office Theme</vt:lpstr>
      <vt:lpstr>Core Standards, Expectations and Rewards</vt:lpstr>
      <vt:lpstr>Core Standards</vt:lpstr>
      <vt:lpstr>Student Expectations</vt:lpstr>
      <vt:lpstr>PowerPoint Presentation</vt:lpstr>
      <vt:lpstr>Introducing Class DOJO </vt:lpstr>
      <vt:lpstr>Class Dojo </vt:lpstr>
      <vt:lpstr>Each Class</vt:lpstr>
      <vt:lpstr>Whole class Dojos</vt:lpstr>
      <vt:lpstr>Individual Dojos</vt:lpstr>
      <vt:lpstr>Reward Categories</vt:lpstr>
      <vt:lpstr>Reward Categories</vt:lpstr>
      <vt:lpstr>Reward Categories</vt:lpstr>
      <vt:lpstr>Reward Categories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Atkins</dc:creator>
  <cp:lastModifiedBy>Rachel Atkins</cp:lastModifiedBy>
  <cp:revision>19</cp:revision>
  <dcterms:created xsi:type="dcterms:W3CDTF">2021-09-09T15:22:59Z</dcterms:created>
  <dcterms:modified xsi:type="dcterms:W3CDTF">2021-09-25T19:28:49Z</dcterms:modified>
</cp:coreProperties>
</file>